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9" r:id="rId2"/>
    <p:sldId id="263" r:id="rId3"/>
  </p:sldIdLst>
  <p:sldSz cx="9144000" cy="6858000" type="letter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7" autoAdjust="0"/>
    <p:restoredTop sz="86407" autoAdjust="0"/>
  </p:normalViewPr>
  <p:slideViewPr>
    <p:cSldViewPr snapToGrid="0" snapToObjects="1" showGuides="1">
      <p:cViewPr varScale="1">
        <p:scale>
          <a:sx n="94" d="100"/>
          <a:sy n="94" d="100"/>
        </p:scale>
        <p:origin x="4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8AF033-80E8-DC43-8A3A-E573D3E98FBB}" type="datetime1">
              <a:rPr lang="es-CL" smtClean="0"/>
              <a:t>16-08-2016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D654F2-83A1-1246-BCE3-FA7E946495D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4413975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95B979-C87F-6B49-8385-D75DEE9FA021}" type="datetime1">
              <a:rPr lang="es-CL" smtClean="0"/>
              <a:t>16-08-2016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56B3F7-42B0-9A49-BD39-BF26E97B4D5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0869268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656B3F7-42B0-9A49-BD39-BF26E97B4D5E}" type="slidenum">
              <a:rPr lang="es-ES" smtClean="0"/>
              <a:t>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098338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0DACB-9900-314C-A8A8-FEADC9C2F2DC}" type="datetime1">
              <a:rPr lang="es-CL" smtClean="0"/>
              <a:t>16-08-2016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03C-0A12-E04A-B5E1-4D953507B2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631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E854A-F764-F942-891B-3734580C2D4B}" type="datetime1">
              <a:rPr lang="es-CL" smtClean="0"/>
              <a:t>16-08-2016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03C-0A12-E04A-B5E1-4D953507B2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5664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5BD2-A618-414A-9363-71BF57DE2E94}" type="datetime1">
              <a:rPr lang="es-CL" smtClean="0"/>
              <a:t>16-08-2016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03C-0A12-E04A-B5E1-4D953507B2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621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93C7-BB4A-AE40-A8B7-55F32548F927}" type="datetime1">
              <a:rPr lang="es-CL" smtClean="0"/>
              <a:t>16-08-2016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03C-0A12-E04A-B5E1-4D953507B2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5884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50797-4B15-0741-B003-DFDA115232CA}" type="datetime1">
              <a:rPr lang="es-CL" smtClean="0"/>
              <a:t>16-08-2016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03C-0A12-E04A-B5E1-4D953507B2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7049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6D4C3-7C44-2544-B4DF-EF0178FF51C0}" type="datetime1">
              <a:rPr lang="es-CL" smtClean="0"/>
              <a:t>16-08-2016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03C-0A12-E04A-B5E1-4D953507B2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490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556FF-D37F-6947-AB95-B9510B8383C3}" type="datetime1">
              <a:rPr lang="es-CL" smtClean="0"/>
              <a:t>16-08-2016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03C-0A12-E04A-B5E1-4D953507B2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6295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575FEB-51FE-9B4E-90D8-F6DB8DEBC3FD}" type="datetime1">
              <a:rPr lang="es-CL" smtClean="0"/>
              <a:t>16-08-2016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03C-0A12-E04A-B5E1-4D953507B2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090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571C8-A8CB-334A-915F-6E7A30AD522B}" type="datetime1">
              <a:rPr lang="es-CL" smtClean="0"/>
              <a:t>16-08-2016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03C-0A12-E04A-B5E1-4D953507B2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21355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137F1-A43D-374A-9613-793EE1B9A4B1}" type="datetime1">
              <a:rPr lang="es-CL" smtClean="0"/>
              <a:t>16-08-2016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03C-0A12-E04A-B5E1-4D953507B2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2474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426F9A-6666-BD49-9AC8-FDA29738B7E7}" type="datetime1">
              <a:rPr lang="es-CL" smtClean="0"/>
              <a:t>16-08-2016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D03C-0A12-E04A-B5E1-4D953507B2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3087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2A15-FD4B-7E4A-9507-9F918930C679}" type="datetime1">
              <a:rPr lang="es-CL" smtClean="0"/>
              <a:t>16-08-2016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D03C-0A12-E04A-B5E1-4D953507B29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2902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fondo3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56" y="311728"/>
            <a:ext cx="5237392" cy="6234545"/>
          </a:xfrm>
          <a:prstGeom prst="rect">
            <a:avLst/>
          </a:prstGeom>
        </p:spPr>
      </p:pic>
      <p:pic>
        <p:nvPicPr>
          <p:cNvPr id="4" name="Imagen 3" descr="logo_udla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4247" y="317192"/>
            <a:ext cx="2813201" cy="1026872"/>
          </a:xfrm>
          <a:prstGeom prst="rect">
            <a:avLst/>
          </a:prstGeom>
        </p:spPr>
      </p:pic>
      <p:sp>
        <p:nvSpPr>
          <p:cNvPr id="5" name="1 CuadroTexto"/>
          <p:cNvSpPr txBox="1"/>
          <p:nvPr/>
        </p:nvSpPr>
        <p:spPr>
          <a:xfrm>
            <a:off x="1391715" y="4077131"/>
            <a:ext cx="7284743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_tradnl" dirty="0" smtClean="0">
                <a:latin typeface="Calibri"/>
                <a:cs typeface="Calibri"/>
              </a:rPr>
              <a:t>DESCRIPTOR DE TÍTULO</a:t>
            </a:r>
            <a:r>
              <a:rPr lang="es-CL" dirty="0" smtClean="0">
                <a:latin typeface="Calibri"/>
                <a:cs typeface="Calibri"/>
              </a:rPr>
              <a:t> (</a:t>
            </a:r>
            <a:r>
              <a:rPr lang="es-CL" sz="1800" dirty="0" smtClean="0">
                <a:latin typeface="Calibri"/>
                <a:cs typeface="Calibri"/>
              </a:rPr>
              <a:t>CALIBRI/TAMAÑO 18 NORMAL/ALTAS)</a:t>
            </a:r>
          </a:p>
          <a:p>
            <a:pPr algn="r"/>
            <a:r>
              <a:rPr lang="es-CL" sz="3200" dirty="0" smtClean="0">
                <a:latin typeface="Calibri"/>
                <a:cs typeface="Calibri"/>
              </a:rPr>
              <a:t>T</a:t>
            </a:r>
            <a:r>
              <a:rPr lang="es-ES" sz="3200" dirty="0" smtClean="0">
                <a:latin typeface="Calibri"/>
                <a:cs typeface="Calibri"/>
              </a:rPr>
              <a:t>í</a:t>
            </a:r>
            <a:r>
              <a:rPr lang="es-CL" sz="3200" dirty="0" smtClean="0">
                <a:latin typeface="Calibri"/>
                <a:cs typeface="Calibri"/>
              </a:rPr>
              <a:t>tulo (Calibri/tamaño </a:t>
            </a:r>
          </a:p>
          <a:p>
            <a:pPr algn="r"/>
            <a:r>
              <a:rPr lang="es-CL" sz="3200" dirty="0" smtClean="0">
                <a:latin typeface="Calibri"/>
                <a:cs typeface="Calibri"/>
              </a:rPr>
              <a:t>32 normal/mayúsculas </a:t>
            </a:r>
            <a:r>
              <a:rPr lang="es-CL" sz="3200" smtClean="0">
                <a:latin typeface="Calibri"/>
                <a:cs typeface="Calibri"/>
              </a:rPr>
              <a:t>y minúsculas</a:t>
            </a:r>
            <a:r>
              <a:rPr lang="es-CL" sz="3200" dirty="0" smtClean="0">
                <a:latin typeface="Calibri"/>
                <a:cs typeface="Calibri"/>
              </a:rPr>
              <a:t>)</a:t>
            </a:r>
          </a:p>
        </p:txBody>
      </p:sp>
      <p:sp>
        <p:nvSpPr>
          <p:cNvPr id="3" name="Rectángulo 2"/>
          <p:cNvSpPr/>
          <p:nvPr/>
        </p:nvSpPr>
        <p:spPr>
          <a:xfrm>
            <a:off x="0" y="6609601"/>
            <a:ext cx="9144000" cy="248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305272" y="6596670"/>
            <a:ext cx="3619902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>
              <a:defRPr/>
            </a:pPr>
            <a:r>
              <a:rPr lang="es-ES_tradnl" sz="1000" dirty="0" smtClean="0">
                <a:solidFill>
                  <a:srgbClr val="FFFFFF"/>
                </a:solidFill>
                <a:latin typeface="Calibri"/>
                <a:cs typeface="Calibri"/>
              </a:rPr>
              <a:t>Nombre Área de trabajo: (Calibri/tamaño 10 normal/color blanco)</a:t>
            </a:r>
            <a:endParaRPr lang="es-CL"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7666163" y="6611791"/>
            <a:ext cx="110257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>
              <a:defRPr/>
            </a:pPr>
            <a:r>
              <a:rPr lang="es-ES_tradnl" sz="1000" dirty="0" smtClean="0">
                <a:solidFill>
                  <a:srgbClr val="FFFFFF"/>
                </a:solidFill>
                <a:latin typeface="Calibri"/>
                <a:cs typeface="Calibri"/>
              </a:rPr>
              <a:t>Fecha: Mes y Año </a:t>
            </a:r>
            <a:endParaRPr lang="es-CL"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7038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logo_udla-0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4449" y="24257"/>
            <a:ext cx="2171760" cy="792733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969"/>
          <a:stretch/>
        </p:blipFill>
        <p:spPr>
          <a:xfrm>
            <a:off x="-22017" y="0"/>
            <a:ext cx="7002862" cy="691200"/>
          </a:xfrm>
          <a:prstGeom prst="rect">
            <a:avLst/>
          </a:prstGeom>
        </p:spPr>
      </p:pic>
      <p:sp>
        <p:nvSpPr>
          <p:cNvPr id="5" name="3 Título"/>
          <p:cNvSpPr txBox="1">
            <a:spLocks/>
          </p:cNvSpPr>
          <p:nvPr/>
        </p:nvSpPr>
        <p:spPr>
          <a:xfrm>
            <a:off x="395535" y="0"/>
            <a:ext cx="6002025" cy="6386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s-CL" sz="1800" dirty="0" smtClean="0">
                <a:solidFill>
                  <a:schemeClr val="bg1"/>
                </a:solidFill>
                <a:latin typeface="CAilbri"/>
                <a:cs typeface="CAilbri"/>
              </a:rPr>
              <a:t>Título PPT (Calibri/tamaño 20/color blanco)</a:t>
            </a:r>
            <a:endParaRPr lang="es-CL" sz="1800" dirty="0">
              <a:solidFill>
                <a:schemeClr val="bg1"/>
              </a:solidFill>
              <a:latin typeface="CAilbri"/>
              <a:cs typeface="CAilbri"/>
            </a:endParaRPr>
          </a:p>
        </p:txBody>
      </p:sp>
      <p:sp>
        <p:nvSpPr>
          <p:cNvPr id="6" name="10 CuadroTexto"/>
          <p:cNvSpPr txBox="1"/>
          <p:nvPr/>
        </p:nvSpPr>
        <p:spPr>
          <a:xfrm>
            <a:off x="281170" y="873238"/>
            <a:ext cx="5802997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b="1" dirty="0" smtClean="0">
                <a:latin typeface="Calibri"/>
                <a:cs typeface="Calibri"/>
              </a:rPr>
              <a:t>T</a:t>
            </a:r>
            <a:r>
              <a:rPr lang="es-ES" sz="1400" b="1" dirty="0" smtClean="0">
                <a:latin typeface="Calibri"/>
                <a:cs typeface="Calibri"/>
              </a:rPr>
              <a:t>í</a:t>
            </a:r>
            <a:r>
              <a:rPr lang="es-CL" sz="1400" b="1" dirty="0" smtClean="0">
                <a:latin typeface="Calibri"/>
                <a:cs typeface="Calibri"/>
              </a:rPr>
              <a:t>tulo (Calibri/tamaño 14 negrita/color negro)</a:t>
            </a:r>
            <a:endParaRPr lang="es-CL" sz="1400" b="1" dirty="0">
              <a:latin typeface="Calibri"/>
              <a:cs typeface="Calibri"/>
            </a:endParaRPr>
          </a:p>
          <a:p>
            <a:r>
              <a:rPr lang="es-CL" sz="1400" dirty="0" smtClean="0">
                <a:latin typeface="Calibri"/>
                <a:cs typeface="Calibri"/>
              </a:rPr>
              <a:t>Textos </a:t>
            </a:r>
            <a:r>
              <a:rPr lang="es-CL" sz="1400" dirty="0">
                <a:latin typeface="Calibri"/>
                <a:cs typeface="Calibri"/>
              </a:rPr>
              <a:t>Calibri/</a:t>
            </a:r>
            <a:r>
              <a:rPr lang="es-CL" sz="1400" dirty="0" smtClean="0">
                <a:latin typeface="Calibri"/>
                <a:cs typeface="Calibri"/>
              </a:rPr>
              <a:t>tamaño 14 normal/ color negro</a:t>
            </a:r>
            <a:endParaRPr lang="es-CL" sz="1400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es-CL" sz="1400" b="1" dirty="0" smtClean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s-CL" sz="1400" b="1" dirty="0" smtClean="0">
                <a:latin typeface="Calibri"/>
                <a:cs typeface="Calibri"/>
              </a:rPr>
              <a:t>Subtítulos (Calibri/tamaño 14 negrita/color negro con bullet)</a:t>
            </a:r>
          </a:p>
          <a:p>
            <a:r>
              <a:rPr lang="es-CL" sz="1400" dirty="0">
                <a:latin typeface="Calibri"/>
                <a:cs typeface="Calibri"/>
              </a:rPr>
              <a:t>Textos </a:t>
            </a:r>
            <a:r>
              <a:rPr lang="es-CL" sz="1400" dirty="0" smtClean="0">
                <a:latin typeface="Calibri"/>
                <a:cs typeface="Calibri"/>
              </a:rPr>
              <a:t>Calibri/</a:t>
            </a:r>
            <a:r>
              <a:rPr lang="es-CL" sz="1400" dirty="0">
                <a:latin typeface="Calibri"/>
                <a:cs typeface="Calibri"/>
              </a:rPr>
              <a:t>tamaño 14 normal/ color </a:t>
            </a:r>
            <a:r>
              <a:rPr lang="es-CL" sz="1400" dirty="0" smtClean="0">
                <a:latin typeface="Calibri"/>
                <a:cs typeface="Calibri"/>
              </a:rPr>
              <a:t>negro</a:t>
            </a:r>
          </a:p>
          <a:p>
            <a:endParaRPr lang="es-CL" sz="1400" dirty="0">
              <a:latin typeface="Calibri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s-CL" sz="1400" b="1" dirty="0">
                <a:latin typeface="Calibri"/>
                <a:cs typeface="Calibri"/>
              </a:rPr>
              <a:t>Subtítulos </a:t>
            </a:r>
            <a:r>
              <a:rPr lang="es-CL" sz="1400" b="1" dirty="0" smtClean="0">
                <a:latin typeface="Calibri"/>
                <a:cs typeface="Calibri"/>
              </a:rPr>
              <a:t>(Calibri/</a:t>
            </a:r>
            <a:r>
              <a:rPr lang="es-CL" sz="1400" b="1" dirty="0">
                <a:latin typeface="Calibri"/>
                <a:cs typeface="Calibri"/>
              </a:rPr>
              <a:t>tamaño 14 negrita/color negro con bullet)</a:t>
            </a:r>
          </a:p>
          <a:p>
            <a:r>
              <a:rPr lang="es-CL" sz="1400" dirty="0">
                <a:latin typeface="Calibri"/>
                <a:cs typeface="Calibri"/>
              </a:rPr>
              <a:t>Textos Calibri/tamaño 14 normal/ color negro</a:t>
            </a:r>
          </a:p>
          <a:p>
            <a:pPr algn="just"/>
            <a:endParaRPr lang="es-CL" sz="1400" dirty="0">
              <a:latin typeface="Calibri"/>
              <a:cs typeface="Calibri"/>
            </a:endParaRPr>
          </a:p>
          <a:p>
            <a:pPr marL="742950" lvl="1" indent="-285750">
              <a:buFont typeface="Wingdings" charset="2"/>
              <a:buChar char="§"/>
            </a:pPr>
            <a:r>
              <a:rPr lang="es-ES_tradnl" sz="1400" dirty="0" err="1" smtClean="0">
                <a:latin typeface="Calibri"/>
                <a:cs typeface="Calibri"/>
              </a:rPr>
              <a:t>Bullet</a:t>
            </a:r>
            <a:r>
              <a:rPr lang="es-ES_tradnl" sz="1400" dirty="0" smtClean="0">
                <a:latin typeface="Calibri"/>
                <a:cs typeface="Calibri"/>
              </a:rPr>
              <a:t> textos (</a:t>
            </a:r>
            <a:r>
              <a:rPr lang="es-CL" sz="1400" dirty="0" smtClean="0">
                <a:latin typeface="Calibri"/>
                <a:cs typeface="Calibri"/>
              </a:rPr>
              <a:t>Calibri</a:t>
            </a:r>
            <a:r>
              <a:rPr lang="es-ES_tradnl" sz="1400" dirty="0" smtClean="0">
                <a:latin typeface="Calibri"/>
                <a:cs typeface="Calibri"/>
              </a:rPr>
              <a:t>/tamaño 14 normal/color negro) </a:t>
            </a:r>
            <a:endParaRPr lang="en-US" sz="1400" dirty="0">
              <a:latin typeface="Calibri"/>
              <a:cs typeface="Calibri"/>
            </a:endParaRPr>
          </a:p>
          <a:p>
            <a:pPr marL="742950" lvl="1" indent="-285750">
              <a:buFont typeface="Wingdings" charset="2"/>
              <a:buChar char="§"/>
            </a:pPr>
            <a:r>
              <a:rPr lang="es-ES_tradnl" sz="1400" dirty="0" err="1">
                <a:latin typeface="Calibri"/>
                <a:cs typeface="Calibri"/>
              </a:rPr>
              <a:t>Bullet</a:t>
            </a:r>
            <a:r>
              <a:rPr lang="es-ES_tradnl" sz="1400" dirty="0">
                <a:latin typeface="Calibri"/>
                <a:cs typeface="Calibri"/>
              </a:rPr>
              <a:t> textos </a:t>
            </a:r>
            <a:r>
              <a:rPr lang="es-ES_tradnl" sz="1400" dirty="0" smtClean="0">
                <a:latin typeface="Calibri"/>
                <a:cs typeface="Calibri"/>
              </a:rPr>
              <a:t>(</a:t>
            </a:r>
            <a:r>
              <a:rPr lang="es-CL" sz="1400" dirty="0">
                <a:latin typeface="Calibri"/>
                <a:cs typeface="Calibri"/>
              </a:rPr>
              <a:t>Calibri</a:t>
            </a:r>
            <a:r>
              <a:rPr lang="es-ES_tradnl" sz="1400" dirty="0" smtClean="0">
                <a:latin typeface="Calibri"/>
                <a:cs typeface="Calibri"/>
              </a:rPr>
              <a:t>/</a:t>
            </a:r>
            <a:r>
              <a:rPr lang="es-ES_tradnl" sz="1400" dirty="0">
                <a:latin typeface="Calibri"/>
                <a:cs typeface="Calibri"/>
              </a:rPr>
              <a:t>tamaño 14 normal/color negro) </a:t>
            </a:r>
            <a:endParaRPr lang="es-ES_tradnl" sz="1400" dirty="0" smtClean="0">
              <a:latin typeface="Calibri"/>
              <a:cs typeface="Calibri"/>
            </a:endParaRPr>
          </a:p>
          <a:p>
            <a:pPr marL="742950" lvl="1" indent="-285750">
              <a:buFont typeface="Wingdings" charset="2"/>
              <a:buChar char="§"/>
            </a:pPr>
            <a:r>
              <a:rPr lang="es-ES_tradnl" sz="1400" dirty="0" err="1">
                <a:latin typeface="Calibri"/>
                <a:cs typeface="Calibri"/>
              </a:rPr>
              <a:t>Bullet</a:t>
            </a:r>
            <a:r>
              <a:rPr lang="es-ES_tradnl" sz="1400" dirty="0">
                <a:latin typeface="Calibri"/>
                <a:cs typeface="Calibri"/>
              </a:rPr>
              <a:t> textos </a:t>
            </a:r>
            <a:r>
              <a:rPr lang="es-ES_tradnl" sz="1400" dirty="0" smtClean="0">
                <a:latin typeface="Calibri"/>
                <a:cs typeface="Calibri"/>
              </a:rPr>
              <a:t>(</a:t>
            </a:r>
            <a:r>
              <a:rPr lang="es-CL" sz="1400" dirty="0">
                <a:latin typeface="Calibri"/>
                <a:cs typeface="Calibri"/>
              </a:rPr>
              <a:t>Calibri</a:t>
            </a:r>
            <a:r>
              <a:rPr lang="es-ES_tradnl" sz="1400" dirty="0" smtClean="0">
                <a:latin typeface="Calibri"/>
                <a:cs typeface="Calibri"/>
              </a:rPr>
              <a:t>/</a:t>
            </a:r>
            <a:r>
              <a:rPr lang="es-ES_tradnl" sz="1400" dirty="0">
                <a:latin typeface="Calibri"/>
                <a:cs typeface="Calibri"/>
              </a:rPr>
              <a:t>tamaño 14 normal/color negro) </a:t>
            </a:r>
            <a:endParaRPr lang="en-US" sz="1400" dirty="0">
              <a:latin typeface="Calibri"/>
              <a:cs typeface="Calibri"/>
            </a:endParaRPr>
          </a:p>
          <a:p>
            <a:pPr marL="742950" lvl="1" indent="-285750">
              <a:buFont typeface="Wingdings" charset="2"/>
              <a:buChar char="§"/>
            </a:pPr>
            <a:endParaRPr lang="en-US" sz="1400" dirty="0">
              <a:latin typeface="DIN Next LT Pro"/>
              <a:cs typeface="DIN Next LT Pro"/>
            </a:endParaRPr>
          </a:p>
          <a:p>
            <a:pPr algn="just"/>
            <a:endParaRPr lang="es-CL" sz="1600" dirty="0">
              <a:latin typeface="Calibri" panose="020F0502020204030204" pitchFamily="34" charset="0"/>
            </a:endParaRPr>
          </a:p>
          <a:p>
            <a:pPr algn="just"/>
            <a:r>
              <a:rPr lang="es-CL" sz="1600" dirty="0">
                <a:latin typeface="Calibri" panose="020F0502020204030204" pitchFamily="34" charset="0"/>
              </a:rPr>
              <a:t> </a:t>
            </a:r>
          </a:p>
          <a:p>
            <a:endParaRPr lang="es-CL" sz="1600" b="1" dirty="0" smtClean="0"/>
          </a:p>
          <a:p>
            <a:r>
              <a:rPr lang="es-CL" sz="1600" b="1" dirty="0" smtClean="0"/>
              <a:t> </a:t>
            </a:r>
            <a:endParaRPr lang="es-CL" sz="1600" b="1" dirty="0"/>
          </a:p>
        </p:txBody>
      </p:sp>
      <p:sp>
        <p:nvSpPr>
          <p:cNvPr id="7" name="Rectángulo 6"/>
          <p:cNvSpPr/>
          <p:nvPr/>
        </p:nvSpPr>
        <p:spPr>
          <a:xfrm>
            <a:off x="0" y="6609601"/>
            <a:ext cx="9144000" cy="2484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237947" y="6596670"/>
            <a:ext cx="368722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defTabSz="914400">
              <a:defRPr/>
            </a:pPr>
            <a:r>
              <a:rPr lang="es-ES_tradnl" sz="1000" dirty="0" smtClean="0">
                <a:solidFill>
                  <a:srgbClr val="FFFFFF"/>
                </a:solidFill>
                <a:latin typeface="Calibri"/>
                <a:cs typeface="Calibri"/>
              </a:rPr>
              <a:t>Nombre Área de trabajo: (Calibri/tamaño 10 normal/color blanco)</a:t>
            </a:r>
            <a:endParaRPr lang="es-CL" sz="1000" dirty="0">
              <a:solidFill>
                <a:srgbClr val="FFFFFF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855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4495</TotalTime>
  <Words>130</Words>
  <Application>Microsoft Office PowerPoint</Application>
  <PresentationFormat>Carta (216 x 279 mm)</PresentationFormat>
  <Paragraphs>25</Paragraphs>
  <Slides>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8" baseType="lpstr">
      <vt:lpstr>Arial</vt:lpstr>
      <vt:lpstr>CAilbri</vt:lpstr>
      <vt:lpstr>Calibri</vt:lpstr>
      <vt:lpstr>DIN Next LT Pro</vt:lpstr>
      <vt:lpstr>Wingdings</vt:lpstr>
      <vt:lpstr>Tema de Office</vt:lpstr>
      <vt:lpstr>Presentación de PowerPoint</vt:lpstr>
      <vt:lpstr>Presentación de PowerPoint</vt:lpstr>
    </vt:vector>
  </TitlesOfParts>
  <Company>UDLA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iMark J</dc:creator>
  <cp:lastModifiedBy>Magíster Docencia Universitaria</cp:lastModifiedBy>
  <cp:revision>27</cp:revision>
  <cp:lastPrinted>2014-11-14T19:31:17Z</cp:lastPrinted>
  <dcterms:created xsi:type="dcterms:W3CDTF">2014-11-14T15:56:21Z</dcterms:created>
  <dcterms:modified xsi:type="dcterms:W3CDTF">2016-08-16T12:11:23Z</dcterms:modified>
</cp:coreProperties>
</file>